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2"/>
  </p:sldMasterIdLst>
  <p:notesMasterIdLst>
    <p:notesMasterId r:id="rId35"/>
  </p:notesMasterIdLst>
  <p:sldIdLst>
    <p:sldId id="406" r:id="rId3"/>
    <p:sldId id="424" r:id="rId4"/>
    <p:sldId id="425" r:id="rId5"/>
    <p:sldId id="426" r:id="rId6"/>
    <p:sldId id="427" r:id="rId7"/>
    <p:sldId id="428" r:id="rId8"/>
    <p:sldId id="429" r:id="rId9"/>
    <p:sldId id="430" r:id="rId10"/>
    <p:sldId id="431" r:id="rId11"/>
    <p:sldId id="432" r:id="rId12"/>
    <p:sldId id="433" r:id="rId13"/>
    <p:sldId id="434" r:id="rId14"/>
    <p:sldId id="435" r:id="rId15"/>
    <p:sldId id="436" r:id="rId16"/>
    <p:sldId id="437" r:id="rId17"/>
    <p:sldId id="438" r:id="rId18"/>
    <p:sldId id="439" r:id="rId19"/>
    <p:sldId id="440" r:id="rId20"/>
    <p:sldId id="441" r:id="rId21"/>
    <p:sldId id="442" r:id="rId22"/>
    <p:sldId id="443" r:id="rId23"/>
    <p:sldId id="444" r:id="rId24"/>
    <p:sldId id="445" r:id="rId25"/>
    <p:sldId id="446" r:id="rId26"/>
    <p:sldId id="447" r:id="rId27"/>
    <p:sldId id="448" r:id="rId28"/>
    <p:sldId id="449" r:id="rId29"/>
    <p:sldId id="450" r:id="rId30"/>
    <p:sldId id="451" r:id="rId31"/>
    <p:sldId id="452" r:id="rId32"/>
    <p:sldId id="453" r:id="rId33"/>
    <p:sldId id="454" r:id="rId34"/>
  </p:sldIdLst>
  <p:sldSz cx="9144000" cy="5143500" type="screen16x9"/>
  <p:notesSz cx="7315200" cy="9601200"/>
  <p:embeddedFontLst>
    <p:embeddedFont>
      <p:font typeface="Microsoft Sans Serif" panose="020B0604020202020204" pitchFamily="34" charset="0"/>
      <p:regular r:id="rId36"/>
    </p:embeddedFont>
    <p:embeddedFont>
      <p:font typeface="Oswald" panose="00000500000000000000" pitchFamily="2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8" roundtripDataSignature="AMtx7mj+saENMMAjrNqzNMwj3WpZi+jp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EFF"/>
    <a:srgbClr val="000000"/>
    <a:srgbClr val="FF66FF"/>
    <a:srgbClr val="4F9CD4"/>
    <a:srgbClr val="D9D9D9"/>
    <a:srgbClr val="2D0557"/>
    <a:srgbClr val="020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59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58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834424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5"/>
          <p:cNvSpPr txBox="1">
            <a:spLocks noGrp="1"/>
          </p:cNvSpPr>
          <p:nvPr>
            <p:ph type="title"/>
          </p:nvPr>
        </p:nvSpPr>
        <p:spPr>
          <a:xfrm>
            <a:off x="1106123" y="577460"/>
            <a:ext cx="26022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hcsimple-light-2.MAIN_POINTHeader" descr="EC_Not_technical">
            <a:extLst>
              <a:ext uri="{FF2B5EF4-FFF2-40B4-BE49-F238E27FC236}">
                <a16:creationId xmlns:a16="http://schemas.microsoft.com/office/drawing/2014/main" id="{31483061-1C69-4233-B425-B2BC40BB0C5C}"/>
              </a:ext>
            </a:extLst>
          </p:cNvPr>
          <p:cNvSpPr txBox="1"/>
          <p:nvPr userDrawn="1"/>
        </p:nvSpPr>
        <p:spPr>
          <a:xfrm>
            <a:off x="0" y="0"/>
            <a:ext cx="9144000" cy="223138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EC_Not_technical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csimple-light-2.BLANKHeader" descr="EC_Not_technical">
            <a:extLst>
              <a:ext uri="{FF2B5EF4-FFF2-40B4-BE49-F238E27FC236}">
                <a16:creationId xmlns:a16="http://schemas.microsoft.com/office/drawing/2014/main" id="{004BA8A0-927D-4ED6-ADD0-0407DE9C3D2A}"/>
              </a:ext>
            </a:extLst>
          </p:cNvPr>
          <p:cNvSpPr txBox="1"/>
          <p:nvPr userDrawn="1"/>
        </p:nvSpPr>
        <p:spPr>
          <a:xfrm>
            <a:off x="0" y="0"/>
            <a:ext cx="9144000" cy="223138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EC_Not_technical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3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csimple-light-2.CUSTOM_3Header" descr="EC_Not_technical">
            <a:extLst>
              <a:ext uri="{FF2B5EF4-FFF2-40B4-BE49-F238E27FC236}">
                <a16:creationId xmlns:a16="http://schemas.microsoft.com/office/drawing/2014/main" id="{1B0048E6-1CC8-42B4-8623-EE7EC0CCAEE3}"/>
              </a:ext>
            </a:extLst>
          </p:cNvPr>
          <p:cNvSpPr txBox="1"/>
          <p:nvPr userDrawn="1"/>
        </p:nvSpPr>
        <p:spPr>
          <a:xfrm>
            <a:off x="0" y="0"/>
            <a:ext cx="9144000" cy="223138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EC_Not_technical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and content 2">
  <p:cSld name="Header and content 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57"/>
          <p:cNvPicPr preferRelativeResize="0"/>
          <p:nvPr/>
        </p:nvPicPr>
        <p:blipFill rotWithShape="1">
          <a:blip r:embed="rId2">
            <a:alphaModFix/>
          </a:blip>
          <a:srcRect t="43711" b="43710"/>
          <a:stretch/>
        </p:blipFill>
        <p:spPr>
          <a:xfrm>
            <a:off x="0" y="1"/>
            <a:ext cx="9158308" cy="76777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57"/>
          <p:cNvSpPr txBox="1">
            <a:spLocks noGrp="1"/>
          </p:cNvSpPr>
          <p:nvPr>
            <p:ph type="title"/>
          </p:nvPr>
        </p:nvSpPr>
        <p:spPr>
          <a:xfrm>
            <a:off x="359100" y="1168013"/>
            <a:ext cx="84240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7"/>
          <p:cNvSpPr txBox="1">
            <a:spLocks noGrp="1"/>
          </p:cNvSpPr>
          <p:nvPr>
            <p:ph type="body" idx="1"/>
          </p:nvPr>
        </p:nvSpPr>
        <p:spPr>
          <a:xfrm>
            <a:off x="359100" y="1851074"/>
            <a:ext cx="8424000" cy="258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marL="1028700" lvl="2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marL="1371600" lvl="3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marL="1714500" lvl="4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marL="2057400" lvl="5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6pPr>
            <a:lvl7pPr marL="2400300" lvl="6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7pPr>
            <a:lvl8pPr marL="2743200" lvl="7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8pPr>
            <a:lvl9pPr marL="3086100" lvl="8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2" name="hcsimple-light-2.Header and content 2Header" descr="EC_Not_technical">
            <a:extLst>
              <a:ext uri="{FF2B5EF4-FFF2-40B4-BE49-F238E27FC236}">
                <a16:creationId xmlns:a16="http://schemas.microsoft.com/office/drawing/2014/main" id="{E83F92A2-6AEA-483D-A24B-A76726AA1F47}"/>
              </a:ext>
            </a:extLst>
          </p:cNvPr>
          <p:cNvSpPr txBox="1"/>
          <p:nvPr userDrawn="1"/>
        </p:nvSpPr>
        <p:spPr>
          <a:xfrm>
            <a:off x="0" y="0"/>
            <a:ext cx="9144000" cy="223138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EC_Not_technical</a:t>
            </a:r>
          </a:p>
        </p:txBody>
      </p:sp>
    </p:spTree>
    <p:extLst>
      <p:ext uri="{BB962C8B-B14F-4D97-AF65-F5344CB8AC3E}">
        <p14:creationId xmlns:p14="http://schemas.microsoft.com/office/powerpoint/2010/main" val="1840749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7"/>
          <p:cNvSpPr txBox="1">
            <a:spLocks noGrp="1"/>
          </p:cNvSpPr>
          <p:nvPr>
            <p:ph type="ctrTitle"/>
          </p:nvPr>
        </p:nvSpPr>
        <p:spPr>
          <a:xfrm>
            <a:off x="2319750" y="2063238"/>
            <a:ext cx="4504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" name="Google Shape;10;p17"/>
          <p:cNvSpPr txBox="1">
            <a:spLocks noGrp="1"/>
          </p:cNvSpPr>
          <p:nvPr>
            <p:ph type="subTitle" idx="1"/>
          </p:nvPr>
        </p:nvSpPr>
        <p:spPr>
          <a:xfrm>
            <a:off x="3313050" y="2489494"/>
            <a:ext cx="25179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5429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  <a:defRPr sz="1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87" r:id="rId4"/>
    <p:sldLayoutId id="2147483711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3E317E-5EBA-4783-858A-9F9BDF6630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7882" y="2665403"/>
            <a:ext cx="6735337" cy="646200"/>
          </a:xfrm>
        </p:spPr>
        <p:txBody>
          <a:bodyPr/>
          <a:lstStyle/>
          <a:p>
            <a:r>
              <a:rPr lang="fr-FR" dirty="0" err="1"/>
              <a:t>Chapter</a:t>
            </a:r>
            <a:r>
              <a:rPr lang="fr-FR" dirty="0"/>
              <a:t> 12:</a:t>
            </a:r>
            <a:br>
              <a:rPr lang="fr-FR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Oswald" panose="00000500000000000000" pitchFamily="2" charset="0"/>
              </a:rPr>
              <a:t>Machine Learning Performance Metrics</a:t>
            </a:r>
            <a:endParaRPr lang="fr-FR" dirty="0"/>
          </a:p>
        </p:txBody>
      </p:sp>
      <p:sp>
        <p:nvSpPr>
          <p:cNvPr id="8" name="Google Shape;411;p12">
            <a:extLst>
              <a:ext uri="{FF2B5EF4-FFF2-40B4-BE49-F238E27FC236}">
                <a16:creationId xmlns:a16="http://schemas.microsoft.com/office/drawing/2014/main" id="{186A8EE5-FFD4-4DD2-8979-A7762F8489CF}"/>
              </a:ext>
            </a:extLst>
          </p:cNvPr>
          <p:cNvSpPr txBox="1">
            <a:spLocks/>
          </p:cNvSpPr>
          <p:nvPr/>
        </p:nvSpPr>
        <p:spPr>
          <a:xfrm>
            <a:off x="58504" y="54909"/>
            <a:ext cx="4446589" cy="44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/>
              <a:t>AMSE - Course on Computer Vision - 2024</a:t>
            </a:r>
          </a:p>
        </p:txBody>
      </p:sp>
    </p:spTree>
    <p:extLst>
      <p:ext uri="{BB962C8B-B14F-4D97-AF65-F5344CB8AC3E}">
        <p14:creationId xmlns:p14="http://schemas.microsoft.com/office/powerpoint/2010/main" val="1732269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173E60F-8ACB-4CE0-91E4-6405C29ED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619"/>
            <a:ext cx="9144000" cy="488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34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9B34498-7EE9-4A0F-8363-1C22DE2D3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986"/>
            <a:ext cx="9144000" cy="473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92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A90B242-558B-4137-BBD8-C8C5CA4B2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462"/>
            <a:ext cx="9144000" cy="472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71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9703DC8-2E67-47CE-9E8F-263941455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" y="0"/>
            <a:ext cx="892968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47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9C5FA46-CDB1-4D6D-A467-7E5F8D61A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538"/>
            <a:ext cx="9144000" cy="480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32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FDFE15A-A95A-4A85-B76D-4AF55C567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82" y="0"/>
            <a:ext cx="872523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559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815A7BF-EFA1-4E17-9C5D-9E3989D28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704"/>
            <a:ext cx="9144000" cy="438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34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34AF761-8E48-4C05-9FB2-3D976E03B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395"/>
            <a:ext cx="9144000" cy="463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881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717FC4E-0ECD-4F30-8A54-C9BFD5CBD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6" y="0"/>
            <a:ext cx="89751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51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6CFA82F-D9F0-46ED-B620-9E104B95C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453"/>
            <a:ext cx="9144000" cy="475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4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0F61B74-73AC-4922-B7EA-E1A01EBAC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863"/>
            <a:ext cx="9144000" cy="483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930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F538484-9A0E-4F4C-AB3D-669635496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28" y="0"/>
            <a:ext cx="869434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419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35EC7B2-8513-4107-BA8F-A20392D3C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31"/>
            <a:ext cx="9144000" cy="510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02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41EE13B-454B-4D95-8753-8D1C69291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421"/>
            <a:ext cx="9144000" cy="467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83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8C211FE-5BD4-41B9-9B3B-678D85694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990"/>
            <a:ext cx="9144000" cy="493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8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8C5F107-12CB-4A1D-8D90-33E36DFD5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993"/>
            <a:ext cx="9144000" cy="411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77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1BA968B-FA58-4682-90F0-0DFF716D9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1217"/>
            <a:ext cx="9144000" cy="430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04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DF671F5-3D55-45AF-94EF-25BBDC148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7" y="0"/>
            <a:ext cx="89915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02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DD6D6B6-3DFF-4AA5-8911-E3567C296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81" y="0"/>
            <a:ext cx="89594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90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96E6CE9-C71B-49CC-9F7B-FD6E76627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515"/>
            <a:ext cx="9144000" cy="468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1108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2FDF91F-0526-4DAC-B1CA-54E257EAC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422"/>
            <a:ext cx="9144000" cy="463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376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DDDA1C3-BAC0-418C-B37B-D052C611E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4" y="0"/>
            <a:ext cx="908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282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5797A46-F168-4BEE-B945-BD14DB37E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88" y="0"/>
            <a:ext cx="894782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215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213D619-8117-419B-A7C8-574CF7242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133"/>
            <a:ext cx="9144000" cy="443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54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3FA0E89-4636-4B78-A6D8-5E6CF7C19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914"/>
            <a:ext cx="9144000" cy="409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62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CF02207-D4D1-4890-92D9-B79DBE543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159"/>
            <a:ext cx="9144000" cy="499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8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09FFA4E-0DAF-4AC0-8B6B-2D7CA2D0F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4" y="0"/>
            <a:ext cx="898807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97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926D895-A7CF-4DA2-A9B5-7FC401D99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2080"/>
            <a:ext cx="9144000" cy="427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32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4A30F9C-7301-445B-B1CF-B53235D2D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57" y="0"/>
            <a:ext cx="850828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22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C5AED44-8A10-4747-A09C-0331EE368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14" y="0"/>
            <a:ext cx="854257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70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0D90140-5331-4958-8F21-11D3AAD72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617"/>
            <a:ext cx="9144000" cy="500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87942"/>
      </p:ext>
    </p:extLst>
  </p:cSld>
  <p:clrMapOvr>
    <a:masterClrMapping/>
  </p:clrMapOvr>
</p:sld>
</file>

<file path=ppt/theme/theme1.xml><?xml version="1.0" encoding="utf-8"?>
<a:theme xmlns:a="http://schemas.openxmlformats.org/drawingml/2006/main" name="Meeting and Report Mind Map by Slidesgo">
  <a:themeElements>
    <a:clrScheme name="Simple Light">
      <a:dk1>
        <a:srgbClr val="2D0557"/>
      </a:dk1>
      <a:lt1>
        <a:srgbClr val="FFFFFF"/>
      </a:lt1>
      <a:dk2>
        <a:srgbClr val="F3F3F3"/>
      </a:dk2>
      <a:lt2>
        <a:srgbClr val="D9D9D9"/>
      </a:lt2>
      <a:accent1>
        <a:srgbClr val="B7B7B7"/>
      </a:accent1>
      <a:accent2>
        <a:srgbClr val="2D0557"/>
      </a:accent2>
      <a:accent3>
        <a:srgbClr val="D9D9D9"/>
      </a:accent3>
      <a:accent4>
        <a:srgbClr val="FF878A"/>
      </a:accent4>
      <a:accent5>
        <a:srgbClr val="FFA7A9"/>
      </a:accent5>
      <a:accent6>
        <a:srgbClr val="2D0557"/>
      </a:accent6>
      <a:hlink>
        <a:srgbClr val="2D055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itus xmlns="http://schemas.titus.com/TitusProperties/">
  <TitusGUID xmlns="">aa8adf32-6055-429d-8b7c-4a0eeb3e3731</TitusGUID>
  <TitusMetadata xmlns="">eyJucyI6Imh0dHA6XC9cL3d3dy50aXR1cy5jb21cL25zXC9BaXJidXNIZWxpY29wdGVycyIsInByb3BzIjpbeyJuIjoiRFAiLCJ2YWxzIjpbeyJ2YWx1ZSI6Ik5CUEQifV19LHsibiI6IkVDMSIsInZhbHMiOlt7InZhbHVlIjoiTlQifV19LHsibiI6IlRDMSIsInZhbHMiOltdfSx7Im4iOiJSQzEiLCJ2YWxzIjpbXX0seyJuIjoiUk4xIiwidmFscyI6W119LHsibiI6IkRWUERFQ29tbW9uRUMiLCJ2YWxzIjpbXX0seyJuIjoiRFZQRVNDb21tb25FQyIsInZhbHMiOltdfSx7Im4iOiJEVlBHQkNvbW1vbkVDIiwidmFscyI6W119LHsibiI6IkRWUE1MQU1BRFUiLCJ2YWxzIjpbXX0seyJuIjoiRFZQQ0NDb21tb25FQyIsInZhbHMiOltdfSx7Im4iOiJEVlBGRU9yZGVyRUMiLCJ2YWxzIjpbXX0seyJuIjoiTEFOMSIsInZhbHMiOltdfSx7Im4iOiJFQzIiLCJ2YWxzIjpbeyJ2YWx1ZSI6Ik5UIn1dfSx7Im4iOiJSQzIiLCJ2YWxzIjpbXX0seyJuIjoiVVNDIiwidmFscyI6W119LHsibiI6IlRDMiIsInZhbHMiOltdfSx7Im4iOiJSTjIiLCJ2YWxzIjpbXX0seyJuIjoiRFZQRUFSIiwidmFscyI6W119LHsibiI6IkRWUElUQVIiLCJ2YWxzIjpbXX0seyJuIjoiUk5FQVI5OSIsInZhbHMiOltdfSx7Im4iOiJDUiIsInZhbHMiOltdfSx7Im4iOiJMQU4yIiwidmFscyI6W119LHsibiI6Ik5TSiIsInZhbHMiOlt7InZhbHVlIjoiTkEifV19LHsibiI6Ik5TIiwidmFscyI6W119LHsibiI6IkNDIiwidmFscyI6W3sidmFsdWUiOiJOQSJ9XX0seyJuIjoiQ0NDIiwidmFscyI6W119LHsibiI6IkJQRCIsInZhbHMiOlt7InZhbHVlIjoiQiJ9XX0seyJuIjoiVk0iLCJ2YWxzIjpbeyJ2YWx1ZSI6IlkifV19LHsibiI6IlZNUiIsInZhbHMiOlt7InZhbHVlIjoiRUMifSx7InZhbHVlIjoiTlMifSx7InZhbHVlIjoiQ0MifV19XX0=</TitusMetadata>
</titus>
</file>

<file path=customXml/itemProps1.xml><?xml version="1.0" encoding="utf-8"?>
<ds:datastoreItem xmlns:ds="http://schemas.openxmlformats.org/officeDocument/2006/customXml" ds:itemID="{38786B78-0FE7-4ADC-A99F-633600E86DE9}">
  <ds:schemaRefs>
    <ds:schemaRef ds:uri="http://schemas.titus.com/TitusProperties/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</Words>
  <Application>Microsoft Office PowerPoint</Application>
  <PresentationFormat>Affichage à l'écran (16:9)</PresentationFormat>
  <Paragraphs>2</Paragraphs>
  <Slides>32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6" baseType="lpstr">
      <vt:lpstr>Oswald</vt:lpstr>
      <vt:lpstr>Microsoft Sans Serif</vt:lpstr>
      <vt:lpstr>Arial</vt:lpstr>
      <vt:lpstr>Meeting and Report Mind Map by Slidesgo</vt:lpstr>
      <vt:lpstr>Chapter 12: Machine Learning Performance Metrics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BLADE RADIOSCOPY</dc:title>
  <dc:creator>LEBLAND, Lisa</dc:creator>
  <cp:lastModifiedBy>GRISELIN, Nicolas</cp:lastModifiedBy>
  <cp:revision>169</cp:revision>
  <cp:lastPrinted>2022-02-23T14:55:08Z</cp:lastPrinted>
  <dcterms:modified xsi:type="dcterms:W3CDTF">2024-10-24T16:12:36Z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aa8adf32-6055-429d-8b7c-4a0eeb3e3731</vt:lpwstr>
  </property>
  <property fmtid="{D5CDD505-2E9C-101B-9397-08002B2CF9AE}" pid="3" name="ClassificationUserID">
    <vt:lpwstr>A802437</vt:lpwstr>
  </property>
  <property fmtid="{D5CDD505-2E9C-101B-9397-08002B2CF9AE}" pid="4" name="ClassificationUTCDatestamp">
    <vt:lpwstr>2024-06-26T13:18:08.2734531Z</vt:lpwstr>
  </property>
  <property fmtid="{D5CDD505-2E9C-101B-9397-08002B2CF9AE}" pid="5" name="Taxonomy Reference">
    <vt:lpwstr>AH v3.6 -  M1943_Appendix C_4</vt:lpwstr>
  </property>
  <property fmtid="{D5CDD505-2E9C-101B-9397-08002B2CF9AE}" pid="6" name="e-tag">
    <vt:lpwstr>XXPCA|||||XXCCA</vt:lpwstr>
  </property>
  <property fmtid="{D5CDD505-2E9C-101B-9397-08002B2CF9AE}" pid="7" name="DataSensitivity">
    <vt:lpwstr>Not or Basic Personal Data|||||Not Applicable</vt:lpwstr>
  </property>
  <property fmtid="{D5CDD505-2E9C-101B-9397-08002B2CF9AE}" pid="8" name="TVM">
    <vt:lpwstr>Y</vt:lpwstr>
  </property>
  <property fmtid="{D5CDD505-2E9C-101B-9397-08002B2CF9AE}" pid="9" name="TempHistorization">
    <vt:lpwstr>,|||||||||||A802437|2024-06-26T13:18:08.6231328Z</vt:lpwstr>
  </property>
  <property fmtid="{D5CDD505-2E9C-101B-9397-08002B2CF9AE}" pid="10" name="Historization">
    <vt:lpwstr>EC_Rationale|EC_National_Country|EC_EX_Country|EC_NationalRegulationTag|EC_EXRegulationTagEAR|EC_EXRegulationTagITAR|DECommonECClassificationCode|ESCommonECClassificationCode|FRMLAMADUClassificationCode|GBCommonECClassificationCode|ECCClassificationCode1|ClassificationCodeEAR|ClassificationCodeITAR|User_Id|UTCDateStamp],,|||||||||||A802437|2024-06-26T13:18:08.8779942Z</vt:lpwstr>
  </property>
  <property fmtid="{D5CDD505-2E9C-101B-9397-08002B2CF9AE}" pid="11" name="DP">
    <vt:lpwstr>NBPD</vt:lpwstr>
  </property>
  <property fmtid="{D5CDD505-2E9C-101B-9397-08002B2CF9AE}" pid="12" name="EC1">
    <vt:lpwstr>NT</vt:lpwstr>
  </property>
  <property fmtid="{D5CDD505-2E9C-101B-9397-08002B2CF9AE}" pid="13" name="EC2">
    <vt:lpwstr>NT</vt:lpwstr>
  </property>
  <property fmtid="{D5CDD505-2E9C-101B-9397-08002B2CF9AE}" pid="14" name="NSJ">
    <vt:lpwstr>NA</vt:lpwstr>
  </property>
  <property fmtid="{D5CDD505-2E9C-101B-9397-08002B2CF9AE}" pid="15" name="CC">
    <vt:lpwstr>NA</vt:lpwstr>
  </property>
  <property fmtid="{D5CDD505-2E9C-101B-9397-08002B2CF9AE}" pid="16" name="BPD">
    <vt:lpwstr>B</vt:lpwstr>
  </property>
  <property fmtid="{D5CDD505-2E9C-101B-9397-08002B2CF9AE}" pid="17" name="VM">
    <vt:lpwstr>Y</vt:lpwstr>
  </property>
  <property fmtid="{D5CDD505-2E9C-101B-9397-08002B2CF9AE}" pid="18" name="VMR">
    <vt:lpwstr>EC;NS;CC</vt:lpwstr>
  </property>
</Properties>
</file>